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6"/>
  </p:notesMasterIdLst>
  <p:sldIdLst>
    <p:sldId id="259" r:id="rId2"/>
    <p:sldId id="256" r:id="rId3"/>
    <p:sldId id="257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60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3A61"/>
    <a:srgbClr val="0E73BE"/>
    <a:srgbClr val="34A1F0"/>
    <a:srgbClr val="31A1EF"/>
    <a:srgbClr val="5DB1E2"/>
    <a:srgbClr val="7497C1"/>
    <a:srgbClr val="54363F"/>
    <a:srgbClr val="2D586B"/>
    <a:srgbClr val="E3E3E3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6200" autoAdjust="0"/>
  </p:normalViewPr>
  <p:slideViewPr>
    <p:cSldViewPr snapToGrid="0">
      <p:cViewPr>
        <p:scale>
          <a:sx n="75" d="100"/>
          <a:sy n="75" d="100"/>
        </p:scale>
        <p:origin x="2970" y="8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BF4B3-C803-44FF-86C2-B2B63A2DF086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89A70-223C-4AA5-BC0E-9A4DEE2639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552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E89A70-223C-4AA5-BC0E-9A4DEE26394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893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E89A70-223C-4AA5-BC0E-9A4DEE26394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498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723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654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766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812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814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948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61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69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  <p:sp>
        <p:nvSpPr>
          <p:cNvPr id="19" name="제목 18"/>
          <p:cNvSpPr>
            <a:spLocks noGrp="1"/>
          </p:cNvSpPr>
          <p:nvPr>
            <p:ph type="title"/>
          </p:nvPr>
        </p:nvSpPr>
        <p:spPr>
          <a:xfrm>
            <a:off x="628650" y="4518027"/>
            <a:ext cx="7886700" cy="701674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>
            <a:off x="0" y="1690689"/>
            <a:ext cx="9144000" cy="2220911"/>
          </a:xfrm>
          <a:prstGeom prst="rect">
            <a:avLst/>
          </a:prstGeom>
          <a:solidFill>
            <a:srgbClr val="31A1E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762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50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802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12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209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233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07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750" y="568327"/>
            <a:ext cx="6045200" cy="663574"/>
          </a:xfrm>
        </p:spPr>
        <p:txBody>
          <a:bodyPr>
            <a:normAutofit/>
          </a:bodyPr>
          <a:lstStyle>
            <a:lvl1pPr>
              <a:defRPr lang="en-US" altLang="en-US" sz="3200" b="1" kern="1200" spc="-15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E73B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9166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220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39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803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0BDFA-BE09-4013-BA4B-89F2D7B8B14E}" type="datetimeFigureOut">
              <a:rPr lang="ko-KR" altLang="en-US" smtClean="0"/>
              <a:t>2016-07-19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94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9697"/>
            <a:ext cx="9144002" cy="609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42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891524" y="2987943"/>
            <a:ext cx="2507885" cy="366936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600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6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61453" y="2987943"/>
            <a:ext cx="2507885" cy="366936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600" b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6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59736" y="3443695"/>
            <a:ext cx="2644966" cy="20377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541608" y="3443695"/>
            <a:ext cx="2644966" cy="20377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48166" y="5526263"/>
            <a:ext cx="2507885" cy="46247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61453" y="5526263"/>
            <a:ext cx="2507885" cy="46247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36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26848" y="1805096"/>
            <a:ext cx="4723887" cy="3719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내용을 입력하세요</a:t>
            </a:r>
            <a:endParaRPr lang="ko-KR" altLang="en-US" sz="153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768972" y="2176232"/>
            <a:ext cx="5417602" cy="513294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400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내용의 핵심을 입력하세요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제목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69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4"/>
          <p:cNvSpPr>
            <a:spLocks/>
          </p:cNvSpPr>
          <p:nvPr/>
        </p:nvSpPr>
        <p:spPr bwMode="auto">
          <a:xfrm>
            <a:off x="3561182" y="2374901"/>
            <a:ext cx="2786571" cy="502248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</a:p>
        </p:txBody>
      </p:sp>
      <p:sp>
        <p:nvSpPr>
          <p:cNvPr id="66" name="자유형 65"/>
          <p:cNvSpPr>
            <a:spLocks/>
          </p:cNvSpPr>
          <p:nvPr/>
        </p:nvSpPr>
        <p:spPr bwMode="auto">
          <a:xfrm>
            <a:off x="3561182" y="2877148"/>
            <a:ext cx="2786571" cy="1960323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3E3D43"/>
            </a:solidFill>
            <a:round/>
            <a:headEnd/>
            <a:tailEnd/>
          </a:ln>
          <a:extLst/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579253" y="4063181"/>
            <a:ext cx="556708" cy="535530"/>
            <a:chOff x="5198253" y="4063181"/>
            <a:chExt cx="556708" cy="535530"/>
          </a:xfrm>
        </p:grpSpPr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5198253" y="4063181"/>
              <a:ext cx="373661" cy="388789"/>
            </a:xfrm>
            <a:custGeom>
              <a:avLst/>
              <a:gdLst>
                <a:gd name="T0" fmla="*/ 52 w 104"/>
                <a:gd name="T1" fmla="*/ 0 h 108"/>
                <a:gd name="T2" fmla="*/ 0 w 104"/>
                <a:gd name="T3" fmla="*/ 44 h 108"/>
                <a:gd name="T4" fmla="*/ 25 w 104"/>
                <a:gd name="T5" fmla="*/ 81 h 108"/>
                <a:gd name="T6" fmla="*/ 46 w 104"/>
                <a:gd name="T7" fmla="*/ 108 h 108"/>
                <a:gd name="T8" fmla="*/ 42 w 104"/>
                <a:gd name="T9" fmla="*/ 87 h 108"/>
                <a:gd name="T10" fmla="*/ 52 w 104"/>
                <a:gd name="T11" fmla="*/ 88 h 108"/>
                <a:gd name="T12" fmla="*/ 104 w 104"/>
                <a:gd name="T13" fmla="*/ 44 h 108"/>
                <a:gd name="T14" fmla="*/ 52 w 104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08">
                  <a:moveTo>
                    <a:pt x="52" y="0"/>
                  </a:moveTo>
                  <a:cubicBezTo>
                    <a:pt x="23" y="0"/>
                    <a:pt x="0" y="20"/>
                    <a:pt x="0" y="44"/>
                  </a:cubicBezTo>
                  <a:cubicBezTo>
                    <a:pt x="0" y="60"/>
                    <a:pt x="10" y="74"/>
                    <a:pt x="25" y="81"/>
                  </a:cubicBezTo>
                  <a:cubicBezTo>
                    <a:pt x="25" y="89"/>
                    <a:pt x="27" y="101"/>
                    <a:pt x="46" y="108"/>
                  </a:cubicBezTo>
                  <a:cubicBezTo>
                    <a:pt x="46" y="108"/>
                    <a:pt x="38" y="98"/>
                    <a:pt x="42" y="87"/>
                  </a:cubicBezTo>
                  <a:cubicBezTo>
                    <a:pt x="45" y="87"/>
                    <a:pt x="49" y="88"/>
                    <a:pt x="52" y="88"/>
                  </a:cubicBezTo>
                  <a:cubicBezTo>
                    <a:pt x="81" y="88"/>
                    <a:pt x="104" y="68"/>
                    <a:pt x="104" y="44"/>
                  </a:cubicBezTo>
                  <a:cubicBezTo>
                    <a:pt x="104" y="20"/>
                    <a:pt x="81" y="0"/>
                    <a:pt x="52" y="0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3" name="Oval 30"/>
            <p:cNvSpPr>
              <a:spLocks noChangeArrowheads="1"/>
            </p:cNvSpPr>
            <p:nvPr/>
          </p:nvSpPr>
          <p:spPr bwMode="auto">
            <a:xfrm>
              <a:off x="5456940" y="4196307"/>
              <a:ext cx="42359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4" name="Oval 31"/>
            <p:cNvSpPr>
              <a:spLocks noChangeArrowheads="1"/>
            </p:cNvSpPr>
            <p:nvPr/>
          </p:nvSpPr>
          <p:spPr bwMode="auto">
            <a:xfrm>
              <a:off x="5363146" y="4196307"/>
              <a:ext cx="43872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5" name="Oval 32"/>
            <p:cNvSpPr>
              <a:spLocks noChangeArrowheads="1"/>
            </p:cNvSpPr>
            <p:nvPr/>
          </p:nvSpPr>
          <p:spPr bwMode="auto">
            <a:xfrm>
              <a:off x="5266329" y="4196307"/>
              <a:ext cx="46897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5431223" y="4264383"/>
              <a:ext cx="323738" cy="334328"/>
            </a:xfrm>
            <a:custGeom>
              <a:avLst/>
              <a:gdLst>
                <a:gd name="T0" fmla="*/ 90 w 90"/>
                <a:gd name="T1" fmla="*/ 38 h 93"/>
                <a:gd name="T2" fmla="*/ 45 w 90"/>
                <a:gd name="T3" fmla="*/ 0 h 93"/>
                <a:gd name="T4" fmla="*/ 0 w 90"/>
                <a:gd name="T5" fmla="*/ 38 h 93"/>
                <a:gd name="T6" fmla="*/ 45 w 90"/>
                <a:gd name="T7" fmla="*/ 76 h 93"/>
                <a:gd name="T8" fmla="*/ 53 w 90"/>
                <a:gd name="T9" fmla="*/ 75 h 93"/>
                <a:gd name="T10" fmla="*/ 50 w 90"/>
                <a:gd name="T11" fmla="*/ 93 h 93"/>
                <a:gd name="T12" fmla="*/ 68 w 90"/>
                <a:gd name="T13" fmla="*/ 70 h 93"/>
                <a:gd name="T14" fmla="*/ 86 w 90"/>
                <a:gd name="T15" fmla="*/ 54 h 93"/>
                <a:gd name="T16" fmla="*/ 86 w 90"/>
                <a:gd name="T17" fmla="*/ 54 h 93"/>
                <a:gd name="T18" fmla="*/ 86 w 90"/>
                <a:gd name="T19" fmla="*/ 54 h 93"/>
                <a:gd name="T20" fmla="*/ 90 w 90"/>
                <a:gd name="T21" fmla="*/ 38 h 93"/>
                <a:gd name="T22" fmla="*/ 18 w 90"/>
                <a:gd name="T23" fmla="*/ 44 h 93"/>
                <a:gd name="T24" fmla="*/ 12 w 90"/>
                <a:gd name="T25" fmla="*/ 38 h 93"/>
                <a:gd name="T26" fmla="*/ 18 w 90"/>
                <a:gd name="T27" fmla="*/ 32 h 93"/>
                <a:gd name="T28" fmla="*/ 25 w 90"/>
                <a:gd name="T29" fmla="*/ 38 h 93"/>
                <a:gd name="T30" fmla="*/ 18 w 90"/>
                <a:gd name="T31" fmla="*/ 44 h 93"/>
                <a:gd name="T32" fmla="*/ 45 w 90"/>
                <a:gd name="T33" fmla="*/ 44 h 93"/>
                <a:gd name="T34" fmla="*/ 39 w 90"/>
                <a:gd name="T35" fmla="*/ 38 h 93"/>
                <a:gd name="T36" fmla="*/ 45 w 90"/>
                <a:gd name="T37" fmla="*/ 32 h 93"/>
                <a:gd name="T38" fmla="*/ 51 w 90"/>
                <a:gd name="T39" fmla="*/ 38 h 93"/>
                <a:gd name="T40" fmla="*/ 45 w 90"/>
                <a:gd name="T41" fmla="*/ 44 h 93"/>
                <a:gd name="T42" fmla="*/ 71 w 90"/>
                <a:gd name="T43" fmla="*/ 44 h 93"/>
                <a:gd name="T44" fmla="*/ 65 w 90"/>
                <a:gd name="T45" fmla="*/ 38 h 93"/>
                <a:gd name="T46" fmla="*/ 71 w 90"/>
                <a:gd name="T47" fmla="*/ 32 h 93"/>
                <a:gd name="T48" fmla="*/ 77 w 90"/>
                <a:gd name="T49" fmla="*/ 38 h 93"/>
                <a:gd name="T50" fmla="*/ 71 w 90"/>
                <a:gd name="T5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0" h="93">
                  <a:moveTo>
                    <a:pt x="90" y="38"/>
                  </a:moveTo>
                  <a:cubicBezTo>
                    <a:pt x="90" y="17"/>
                    <a:pt x="70" y="0"/>
                    <a:pt x="45" y="0"/>
                  </a:cubicBezTo>
                  <a:cubicBezTo>
                    <a:pt x="20" y="0"/>
                    <a:pt x="0" y="17"/>
                    <a:pt x="0" y="38"/>
                  </a:cubicBezTo>
                  <a:cubicBezTo>
                    <a:pt x="0" y="59"/>
                    <a:pt x="20" y="76"/>
                    <a:pt x="45" y="76"/>
                  </a:cubicBezTo>
                  <a:cubicBezTo>
                    <a:pt x="48" y="76"/>
                    <a:pt x="50" y="75"/>
                    <a:pt x="53" y="75"/>
                  </a:cubicBezTo>
                  <a:cubicBezTo>
                    <a:pt x="57" y="85"/>
                    <a:pt x="50" y="93"/>
                    <a:pt x="50" y="93"/>
                  </a:cubicBezTo>
                  <a:cubicBezTo>
                    <a:pt x="67" y="87"/>
                    <a:pt x="68" y="77"/>
                    <a:pt x="68" y="70"/>
                  </a:cubicBezTo>
                  <a:cubicBezTo>
                    <a:pt x="76" y="66"/>
                    <a:pt x="82" y="61"/>
                    <a:pt x="86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8" y="49"/>
                    <a:pt x="90" y="44"/>
                    <a:pt x="90" y="38"/>
                  </a:cubicBezTo>
                  <a:close/>
                  <a:moveTo>
                    <a:pt x="18" y="44"/>
                  </a:moveTo>
                  <a:cubicBezTo>
                    <a:pt x="15" y="44"/>
                    <a:pt x="12" y="41"/>
                    <a:pt x="12" y="38"/>
                  </a:cubicBezTo>
                  <a:cubicBezTo>
                    <a:pt x="12" y="35"/>
                    <a:pt x="15" y="32"/>
                    <a:pt x="18" y="32"/>
                  </a:cubicBezTo>
                  <a:cubicBezTo>
                    <a:pt x="22" y="32"/>
                    <a:pt x="25" y="35"/>
                    <a:pt x="25" y="38"/>
                  </a:cubicBezTo>
                  <a:cubicBezTo>
                    <a:pt x="25" y="41"/>
                    <a:pt x="22" y="44"/>
                    <a:pt x="18" y="44"/>
                  </a:cubicBezTo>
                  <a:close/>
                  <a:moveTo>
                    <a:pt x="45" y="44"/>
                  </a:moveTo>
                  <a:cubicBezTo>
                    <a:pt x="41" y="44"/>
                    <a:pt x="39" y="41"/>
                    <a:pt x="39" y="38"/>
                  </a:cubicBezTo>
                  <a:cubicBezTo>
                    <a:pt x="39" y="35"/>
                    <a:pt x="41" y="32"/>
                    <a:pt x="45" y="32"/>
                  </a:cubicBezTo>
                  <a:cubicBezTo>
                    <a:pt x="48" y="32"/>
                    <a:pt x="51" y="35"/>
                    <a:pt x="51" y="38"/>
                  </a:cubicBezTo>
                  <a:cubicBezTo>
                    <a:pt x="51" y="41"/>
                    <a:pt x="48" y="44"/>
                    <a:pt x="45" y="44"/>
                  </a:cubicBezTo>
                  <a:close/>
                  <a:moveTo>
                    <a:pt x="71" y="44"/>
                  </a:moveTo>
                  <a:cubicBezTo>
                    <a:pt x="68" y="44"/>
                    <a:pt x="65" y="41"/>
                    <a:pt x="65" y="38"/>
                  </a:cubicBezTo>
                  <a:cubicBezTo>
                    <a:pt x="65" y="35"/>
                    <a:pt x="68" y="32"/>
                    <a:pt x="71" y="32"/>
                  </a:cubicBezTo>
                  <a:cubicBezTo>
                    <a:pt x="75" y="32"/>
                    <a:pt x="77" y="35"/>
                    <a:pt x="77" y="38"/>
                  </a:cubicBezTo>
                  <a:cubicBezTo>
                    <a:pt x="77" y="41"/>
                    <a:pt x="75" y="44"/>
                    <a:pt x="71" y="44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</p:grpSp>
      <p:sp>
        <p:nvSpPr>
          <p:cNvPr id="39" name="Freeform 37"/>
          <p:cNvSpPr>
            <a:spLocks/>
          </p:cNvSpPr>
          <p:nvPr/>
        </p:nvSpPr>
        <p:spPr bwMode="auto">
          <a:xfrm>
            <a:off x="688381" y="2374902"/>
            <a:ext cx="2786571" cy="505273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0E73BE"/>
          </a:solidFill>
          <a:ln>
            <a:solidFill>
              <a:srgbClr val="0E7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</a:p>
        </p:txBody>
      </p:sp>
      <p:sp>
        <p:nvSpPr>
          <p:cNvPr id="65" name="자유형 64"/>
          <p:cNvSpPr>
            <a:spLocks/>
          </p:cNvSpPr>
          <p:nvPr/>
        </p:nvSpPr>
        <p:spPr bwMode="auto">
          <a:xfrm>
            <a:off x="688381" y="2880176"/>
            <a:ext cx="2786571" cy="1957297"/>
          </a:xfrm>
          <a:custGeom>
            <a:avLst/>
            <a:gdLst>
              <a:gd name="connsiteX0" fmla="*/ 0 w 2924175"/>
              <a:gd name="connsiteY0" fmla="*/ 0 h 2053951"/>
              <a:gd name="connsiteX1" fmla="*/ 2924175 w 2924175"/>
              <a:gd name="connsiteY1" fmla="*/ 0 h 2053951"/>
              <a:gd name="connsiteX2" fmla="*/ 2924175 w 2924175"/>
              <a:gd name="connsiteY2" fmla="*/ 1932927 h 2053951"/>
              <a:gd name="connsiteX3" fmla="*/ 2799982 w 2924175"/>
              <a:gd name="connsiteY3" fmla="*/ 2053499 h 2053951"/>
              <a:gd name="connsiteX4" fmla="*/ 1610743 w 2924175"/>
              <a:gd name="connsiteY4" fmla="*/ 2053499 h 2053951"/>
              <a:gd name="connsiteX5" fmla="*/ 1610098 w 2924175"/>
              <a:gd name="connsiteY5" fmla="*/ 2053951 h 2053951"/>
              <a:gd name="connsiteX6" fmla="*/ 1310314 w 2924175"/>
              <a:gd name="connsiteY6" fmla="*/ 2053951 h 2053951"/>
              <a:gd name="connsiteX7" fmla="*/ 1309669 w 2924175"/>
              <a:gd name="connsiteY7" fmla="*/ 2053499 h 2053951"/>
              <a:gd name="connsiteX8" fmla="*/ 120430 w 2924175"/>
              <a:gd name="connsiteY8" fmla="*/ 2053499 h 2053951"/>
              <a:gd name="connsiteX9" fmla="*/ 0 w 2924175"/>
              <a:gd name="connsiteY9" fmla="*/ 1932927 h 2053951"/>
              <a:gd name="connsiteX10" fmla="*/ 0 w 2924175"/>
              <a:gd name="connsiteY10" fmla="*/ 0 h 20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4175" h="2053951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927"/>
                </a:cubicBezTo>
                <a:cubicBezTo>
                  <a:pt x="2924175" y="2000749"/>
                  <a:pt x="2867724" y="2053499"/>
                  <a:pt x="2799982" y="2053499"/>
                </a:cubicBezTo>
                <a:cubicBezTo>
                  <a:pt x="2799982" y="2053499"/>
                  <a:pt x="2799982" y="2053499"/>
                  <a:pt x="1610743" y="2053499"/>
                </a:cubicBezTo>
                <a:lnTo>
                  <a:pt x="1610098" y="2053951"/>
                </a:lnTo>
                <a:lnTo>
                  <a:pt x="1310314" y="2053951"/>
                </a:lnTo>
                <a:lnTo>
                  <a:pt x="1309669" y="2053499"/>
                </a:lnTo>
                <a:cubicBezTo>
                  <a:pt x="1309669" y="2053499"/>
                  <a:pt x="1309669" y="2053499"/>
                  <a:pt x="120430" y="2053499"/>
                </a:cubicBezTo>
                <a:cubicBezTo>
                  <a:pt x="52688" y="2053499"/>
                  <a:pt x="0" y="2000749"/>
                  <a:pt x="0" y="1932927"/>
                </a:cubicBezTo>
                <a:cubicBezTo>
                  <a:pt x="0" y="1932927"/>
                  <a:pt x="0" y="1932927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0E73BE"/>
            </a:solidFill>
            <a:round/>
            <a:headEnd/>
            <a:tailEnd/>
          </a:ln>
          <a:extLst/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53348" y="4153948"/>
            <a:ext cx="473506" cy="423583"/>
            <a:chOff x="2372348" y="4153948"/>
            <a:chExt cx="473506" cy="423583"/>
          </a:xfrm>
        </p:grpSpPr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2662805" y="4153948"/>
              <a:ext cx="183049" cy="187587"/>
            </a:xfrm>
            <a:custGeom>
              <a:avLst/>
              <a:gdLst>
                <a:gd name="T0" fmla="*/ 31 w 51"/>
                <a:gd name="T1" fmla="*/ 52 h 52"/>
                <a:gd name="T2" fmla="*/ 45 w 51"/>
                <a:gd name="T3" fmla="*/ 40 h 52"/>
                <a:gd name="T4" fmla="*/ 47 w 51"/>
                <a:gd name="T5" fmla="*/ 22 h 52"/>
                <a:gd name="T6" fmla="*/ 33 w 51"/>
                <a:gd name="T7" fmla="*/ 6 h 52"/>
                <a:gd name="T8" fmla="*/ 15 w 51"/>
                <a:gd name="T9" fmla="*/ 5 h 52"/>
                <a:gd name="T10" fmla="*/ 0 w 51"/>
                <a:gd name="T11" fmla="*/ 17 h 52"/>
                <a:gd name="T12" fmla="*/ 31 w 51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2">
                  <a:moveTo>
                    <a:pt x="31" y="52"/>
                  </a:moveTo>
                  <a:cubicBezTo>
                    <a:pt x="45" y="40"/>
                    <a:pt x="45" y="40"/>
                    <a:pt x="45" y="40"/>
                  </a:cubicBezTo>
                  <a:cubicBezTo>
                    <a:pt x="51" y="35"/>
                    <a:pt x="51" y="27"/>
                    <a:pt x="47" y="22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28" y="1"/>
                    <a:pt x="20" y="0"/>
                    <a:pt x="15" y="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3" y="28"/>
                    <a:pt x="23" y="39"/>
                    <a:pt x="31" y="52"/>
                  </a:cubicBezTo>
                  <a:close/>
                </a:path>
              </a:pathLst>
            </a:custGeom>
            <a:solidFill>
              <a:srgbClr val="3F3F3F"/>
            </a:solidFill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2466142" y="4215974"/>
              <a:ext cx="308610" cy="298021"/>
            </a:xfrm>
            <a:custGeom>
              <a:avLst/>
              <a:gdLst>
                <a:gd name="T0" fmla="*/ 17 w 86"/>
                <a:gd name="T1" fmla="*/ 64 h 83"/>
                <a:gd name="T2" fmla="*/ 30 w 86"/>
                <a:gd name="T3" fmla="*/ 83 h 83"/>
                <a:gd name="T4" fmla="*/ 86 w 86"/>
                <a:gd name="T5" fmla="*/ 35 h 83"/>
                <a:gd name="T6" fmla="*/ 55 w 86"/>
                <a:gd name="T7" fmla="*/ 0 h 83"/>
                <a:gd name="T8" fmla="*/ 0 w 86"/>
                <a:gd name="T9" fmla="*/ 48 h 83"/>
                <a:gd name="T10" fmla="*/ 17 w 86"/>
                <a:gd name="T11" fmla="*/ 6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83">
                  <a:moveTo>
                    <a:pt x="17" y="64"/>
                  </a:moveTo>
                  <a:cubicBezTo>
                    <a:pt x="22" y="70"/>
                    <a:pt x="26" y="77"/>
                    <a:pt x="30" y="83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78" y="22"/>
                    <a:pt x="68" y="10"/>
                    <a:pt x="55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6" y="53"/>
                    <a:pt x="11" y="58"/>
                    <a:pt x="17" y="64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2404117" y="4388433"/>
              <a:ext cx="172459" cy="167921"/>
            </a:xfrm>
            <a:custGeom>
              <a:avLst/>
              <a:gdLst>
                <a:gd name="T0" fmla="*/ 17 w 48"/>
                <a:gd name="T1" fmla="*/ 0 h 47"/>
                <a:gd name="T2" fmla="*/ 0 w 48"/>
                <a:gd name="T3" fmla="*/ 35 h 47"/>
                <a:gd name="T4" fmla="*/ 6 w 48"/>
                <a:gd name="T5" fmla="*/ 40 h 47"/>
                <a:gd name="T6" fmla="*/ 10 w 48"/>
                <a:gd name="T7" fmla="*/ 47 h 47"/>
                <a:gd name="T8" fmla="*/ 48 w 48"/>
                <a:gd name="T9" fmla="*/ 35 h 47"/>
                <a:gd name="T10" fmla="*/ 34 w 48"/>
                <a:gd name="T11" fmla="*/ 16 h 47"/>
                <a:gd name="T12" fmla="*/ 17 w 48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7">
                  <a:moveTo>
                    <a:pt x="17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2" y="37"/>
                    <a:pt x="4" y="38"/>
                    <a:pt x="6" y="40"/>
                  </a:cubicBezTo>
                  <a:cubicBezTo>
                    <a:pt x="8" y="42"/>
                    <a:pt x="9" y="45"/>
                    <a:pt x="10" y="47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29"/>
                    <a:pt x="39" y="22"/>
                    <a:pt x="34" y="16"/>
                  </a:cubicBezTo>
                  <a:cubicBezTo>
                    <a:pt x="29" y="10"/>
                    <a:pt x="23" y="5"/>
                    <a:pt x="17" y="0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2372348" y="4513994"/>
              <a:ext cx="68077" cy="63537"/>
            </a:xfrm>
            <a:custGeom>
              <a:avLst/>
              <a:gdLst>
                <a:gd name="T0" fmla="*/ 15 w 19"/>
                <a:gd name="T1" fmla="*/ 6 h 18"/>
                <a:gd name="T2" fmla="*/ 9 w 19"/>
                <a:gd name="T3" fmla="*/ 0 h 18"/>
                <a:gd name="T4" fmla="*/ 0 w 19"/>
                <a:gd name="T5" fmla="*/ 18 h 18"/>
                <a:gd name="T6" fmla="*/ 19 w 19"/>
                <a:gd name="T7" fmla="*/ 12 h 18"/>
                <a:gd name="T8" fmla="*/ 15 w 19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15" y="6"/>
                  </a:moveTo>
                  <a:cubicBezTo>
                    <a:pt x="14" y="4"/>
                    <a:pt x="11" y="1"/>
                    <a:pt x="9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0"/>
                    <a:pt x="17" y="8"/>
                    <a:pt x="15" y="6"/>
                  </a:cubicBezTo>
                  <a:close/>
                </a:path>
              </a:pathLst>
            </a:custGeom>
            <a:solidFill>
              <a:srgbClr val="3F3F3F"/>
            </a:solidFill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</p:grp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0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664465"/>
              </p:ext>
            </p:extLst>
          </p:nvPr>
        </p:nvGraphicFramePr>
        <p:xfrm>
          <a:off x="558813" y="1805476"/>
          <a:ext cx="5943588" cy="3926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339"/>
                <a:gridCol w="1839214"/>
                <a:gridCol w="1663138"/>
                <a:gridCol w="1485897"/>
              </a:tblGrid>
              <a:tr h="41109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순서</a:t>
                      </a:r>
                      <a:endParaRPr lang="ko-KR" altLang="en-US" sz="1700" b="1" spc="-100" baseline="0" dirty="0" smtClean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3B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700" b="1" spc="-100" baseline="0" dirty="0" smtClean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3B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700" b="1" spc="-100" baseline="0" dirty="0" smtClean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3B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b="1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700" b="1" spc="-100" baseline="0" dirty="0" smtClean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3BE"/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1961"/>
                      </a:schemeClr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39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spc="-100" baseline="0" dirty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endParaRPr lang="ko-KR" altLang="en-US" sz="20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E73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E73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E73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spcBef>
                          <a:spcPts val="200"/>
                        </a:spcBef>
                        <a:tabLst>
                          <a:tab pos="71438" algn="l"/>
                          <a:tab pos="114300" algn="l"/>
                        </a:tabLst>
                      </a:pPr>
                      <a:r>
                        <a:rPr lang="ko-KR" altLang="en-US" sz="1400" spc="-100" baseline="0" smtClean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rgbClr val="3E3D43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텍스트</a:t>
                      </a:r>
                      <a:endParaRPr lang="ko-KR" altLang="en-US" sz="1400" spc="-100" baseline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rgbClr val="3E3D43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3135" marR="93135" marT="46568" marB="4656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E73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46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 flipV="1">
            <a:off x="477688" y="5774746"/>
            <a:ext cx="1875864" cy="41587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36753" y="1892301"/>
            <a:ext cx="1957735" cy="410704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카테고리</a:t>
            </a:r>
          </a:p>
        </p:txBody>
      </p:sp>
      <p:sp>
        <p:nvSpPr>
          <p:cNvPr id="51" name="직사각형 50"/>
          <p:cNvSpPr/>
          <p:nvPr/>
        </p:nvSpPr>
        <p:spPr>
          <a:xfrm flipV="1">
            <a:off x="477688" y="2838637"/>
            <a:ext cx="1875864" cy="41587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504904" y="2391593"/>
            <a:ext cx="1821434" cy="3221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이등변 삼각형 65"/>
          <p:cNvSpPr/>
          <p:nvPr/>
        </p:nvSpPr>
        <p:spPr>
          <a:xfrm rot="10800000">
            <a:off x="1308193" y="2852344"/>
            <a:ext cx="214855" cy="175066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04904" y="3086038"/>
            <a:ext cx="1821434" cy="293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 flipV="1">
            <a:off x="2597438" y="5774746"/>
            <a:ext cx="1875864" cy="4158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2556503" y="1892301"/>
            <a:ext cx="1957735" cy="410704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카테고리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 flipV="1">
            <a:off x="2597438" y="2838637"/>
            <a:ext cx="1875864" cy="4158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624654" y="2391593"/>
            <a:ext cx="1821434" cy="3221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이등변 삼각형 66"/>
          <p:cNvSpPr/>
          <p:nvPr/>
        </p:nvSpPr>
        <p:spPr>
          <a:xfrm rot="10800000">
            <a:off x="3427943" y="2852344"/>
            <a:ext cx="214855" cy="175066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624654" y="3086038"/>
            <a:ext cx="1821434" cy="293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 flipV="1">
            <a:off x="4717187" y="5774746"/>
            <a:ext cx="1875864" cy="41587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676253" y="1892301"/>
            <a:ext cx="1957735" cy="410704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카테고리</a:t>
            </a:r>
            <a:endParaRPr lang="ko-KR" altLang="en-US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 flipV="1">
            <a:off x="4717187" y="2838637"/>
            <a:ext cx="1875864" cy="41587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4744403" y="2391593"/>
            <a:ext cx="1821434" cy="3221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8" name="이등변 삼각형 67"/>
          <p:cNvSpPr/>
          <p:nvPr/>
        </p:nvSpPr>
        <p:spPr>
          <a:xfrm rot="10800000">
            <a:off x="5547692" y="2852344"/>
            <a:ext cx="214855" cy="175066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744403" y="3086038"/>
            <a:ext cx="1821434" cy="2930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6575" indent="-86575" latinLnBrk="0">
              <a:lnSpc>
                <a:spcPts val="1534"/>
              </a:lnSpc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400" spc="-127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69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25249" y="2516986"/>
            <a:ext cx="2628284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ko-KR" sz="4000" b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38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Thank you</a:t>
            </a:r>
            <a:endParaRPr lang="ko-KR" altLang="en-US" sz="4000" b="1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C3844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74" y="107620"/>
            <a:ext cx="2956816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20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43949" y="2329661"/>
            <a:ext cx="4290726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ko-KR" sz="4000" b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38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Presentation Title</a:t>
            </a:r>
            <a:endParaRPr lang="ko-KR" altLang="en-US" sz="4000" b="1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C3844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3949" y="2956942"/>
            <a:ext cx="353129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ko-KR" sz="20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Sub presentation title</a:t>
            </a:r>
            <a:endParaRPr lang="en-US" altLang="ko-KR" sz="20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74" y="107620"/>
            <a:ext cx="2956816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7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63575" y="651524"/>
            <a:ext cx="218842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32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E73B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Contents</a:t>
            </a:r>
            <a:endParaRPr lang="ko-KR" altLang="en-US" sz="32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0E73BE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38025" y="1357768"/>
            <a:ext cx="1960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목차를 입력하세요</a:t>
            </a:r>
            <a:endParaRPr lang="en-US" altLang="ko-KR" sz="2000" spc="-10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8574" y="1348499"/>
            <a:ext cx="58221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24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4A1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1-</a:t>
            </a:r>
            <a:endParaRPr lang="ko-KR" altLang="en-US" sz="24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4A1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+mj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38025" y="1958331"/>
            <a:ext cx="1960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목차를 입력하세요</a:t>
            </a:r>
            <a:endParaRPr lang="en-US" altLang="ko-KR" sz="2000" spc="-10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48574" y="1949062"/>
            <a:ext cx="58221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24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4A1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2-</a:t>
            </a:r>
            <a:endParaRPr lang="ko-KR" altLang="en-US" sz="24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4A1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+mj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38025" y="2558894"/>
            <a:ext cx="1960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목차를 입력하세요</a:t>
            </a:r>
            <a:endParaRPr lang="en-US" altLang="ko-KR" sz="2000" spc="-10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48574" y="2549625"/>
            <a:ext cx="58221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24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4A1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3-</a:t>
            </a:r>
            <a:endParaRPr lang="ko-KR" altLang="en-US" sz="24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4A1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+mj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38025" y="3159456"/>
            <a:ext cx="1960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목차를 입력하세요</a:t>
            </a:r>
            <a:endParaRPr lang="en-US" altLang="ko-KR" sz="2000" spc="-10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48574" y="3150187"/>
            <a:ext cx="58221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24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4A1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rPr>
              <a:t>4-</a:t>
            </a:r>
            <a:endParaRPr lang="ko-KR" altLang="en-US" sz="24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4A1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+mj-cs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574" y="107620"/>
            <a:ext cx="2956816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47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/>
          <p:cNvSpPr/>
          <p:nvPr/>
        </p:nvSpPr>
        <p:spPr>
          <a:xfrm>
            <a:off x="2646766" y="3315926"/>
            <a:ext cx="1435425" cy="14354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spcBef>
                <a:spcPts val="185"/>
              </a:spcBef>
              <a:tabLst>
                <a:tab pos="65944" algn="l"/>
                <a:tab pos="105510" algn="l"/>
              </a:tabLst>
            </a:pPr>
            <a:r>
              <a:rPr lang="ko-KR" altLang="en-US" sz="1846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84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1312702" y="3315926"/>
            <a:ext cx="1435425" cy="1435420"/>
          </a:xfrm>
          <a:prstGeom prst="ellipse">
            <a:avLst/>
          </a:prstGeom>
          <a:solidFill>
            <a:srgbClr val="0E73B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846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846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980830" y="3315926"/>
            <a:ext cx="1435425" cy="1435420"/>
          </a:xfrm>
          <a:prstGeom prst="ellipse">
            <a:avLst/>
          </a:prstGeom>
          <a:solidFill>
            <a:srgbClr val="0E73B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846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ko-KR" altLang="en-US" sz="1846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-293623" y="2136495"/>
            <a:ext cx="7316201" cy="9276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662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내용을 입력하세요</a:t>
            </a:r>
            <a:endParaRPr lang="en-US" altLang="ko-KR" sz="1662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585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내용의 핵심을 입력하세요</a:t>
            </a:r>
            <a:endParaRPr lang="ko-KR" altLang="en-US" sz="2585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07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직선 연결선 32"/>
          <p:cNvCxnSpPr/>
          <p:nvPr/>
        </p:nvCxnSpPr>
        <p:spPr>
          <a:xfrm>
            <a:off x="623352" y="3643851"/>
            <a:ext cx="5929848" cy="0"/>
          </a:xfrm>
          <a:prstGeom prst="line">
            <a:avLst/>
          </a:prstGeom>
          <a:ln w="28575">
            <a:solidFill>
              <a:srgbClr val="0E73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눈물 방울 38"/>
          <p:cNvSpPr/>
          <p:nvPr/>
        </p:nvSpPr>
        <p:spPr>
          <a:xfrm rot="19059099">
            <a:off x="2171093" y="4005047"/>
            <a:ext cx="1091159" cy="1091159"/>
          </a:xfrm>
          <a:prstGeom prst="teardrop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7913" tIns="38957" rIns="77913" bIns="389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눈물 방울 39"/>
          <p:cNvSpPr/>
          <p:nvPr/>
        </p:nvSpPr>
        <p:spPr>
          <a:xfrm rot="19059099">
            <a:off x="5348353" y="4005047"/>
            <a:ext cx="1091159" cy="1091159"/>
          </a:xfrm>
          <a:prstGeom prst="teardrop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7913" tIns="38957" rIns="77913" bIns="389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눈물 방울 40"/>
          <p:cNvSpPr/>
          <p:nvPr/>
        </p:nvSpPr>
        <p:spPr>
          <a:xfrm rot="8100000">
            <a:off x="3759722" y="2190676"/>
            <a:ext cx="1091159" cy="1091159"/>
          </a:xfrm>
          <a:prstGeom prst="teardrop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눈물 방울 41"/>
          <p:cNvSpPr/>
          <p:nvPr/>
        </p:nvSpPr>
        <p:spPr>
          <a:xfrm rot="8100000">
            <a:off x="632123" y="2190674"/>
            <a:ext cx="1091159" cy="1091159"/>
          </a:xfrm>
          <a:prstGeom prst="teardrop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4237284" y="3575836"/>
            <a:ext cx="136035" cy="136035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2671175" y="3575836"/>
            <a:ext cx="136035" cy="136035"/>
          </a:xfrm>
          <a:prstGeom prst="ellips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1109685" y="3575836"/>
            <a:ext cx="136035" cy="136035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5868311" y="3575836"/>
            <a:ext cx="136035" cy="136035"/>
          </a:xfrm>
          <a:prstGeom prst="ellips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31114" y="3853765"/>
            <a:ext cx="1666062" cy="309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타이틀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075948" y="2617897"/>
            <a:ext cx="1666062" cy="309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타이틀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5179054" y="2617897"/>
            <a:ext cx="1666062" cy="309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타이틀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3567049" y="3853765"/>
            <a:ext cx="1666062" cy="309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작은 타이틀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3830331" y="2488541"/>
            <a:ext cx="949938" cy="5582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</a:t>
            </a:r>
            <a:endParaRPr lang="ko-KR" altLang="en-US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702732" y="2488541"/>
            <a:ext cx="949938" cy="5582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2010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endParaRPr lang="ko-KR" altLang="en-US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2223717" y="4224687"/>
            <a:ext cx="949938" cy="5582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2012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</a:t>
            </a:r>
            <a:endParaRPr lang="ko-KR" altLang="en-US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407420" y="4224687"/>
            <a:ext cx="949938" cy="5582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2016</a:t>
            </a:r>
            <a:endParaRPr lang="en-US" altLang="ko-KR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534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</a:t>
            </a:r>
            <a:endParaRPr lang="ko-KR" altLang="en-US" sz="1534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535435" y="3686569"/>
            <a:ext cx="1509310" cy="1555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endParaRPr lang="en-US" altLang="ko-KR" sz="1108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  <a:endParaRPr lang="ko-KR" altLang="en-US" sz="1108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2065705" y="2388302"/>
            <a:ext cx="1509310" cy="1555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endParaRPr lang="en-US" altLang="ko-KR" sz="1108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  <a:endParaRPr lang="ko-KR" altLang="en-US" sz="1108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5192221" y="2388302"/>
            <a:ext cx="1509310" cy="1555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endParaRPr lang="en-US" altLang="ko-KR" sz="1108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  <a:endParaRPr lang="ko-KR" altLang="en-US" sz="1108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3575015" y="3643854"/>
            <a:ext cx="1509310" cy="1555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endParaRPr lang="en-US" altLang="ko-KR" sz="1108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08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  <a:endParaRPr lang="ko-KR" altLang="en-US" sz="1108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01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633342" y="3502752"/>
            <a:ext cx="1977735" cy="392752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2005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2564296" y="3502752"/>
            <a:ext cx="1977735" cy="392752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045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2010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4495249" y="3502752"/>
            <a:ext cx="1930951" cy="392752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2015</a:t>
            </a:r>
          </a:p>
        </p:txBody>
      </p:sp>
      <p:sp>
        <p:nvSpPr>
          <p:cNvPr id="30" name="이등변 삼각형 29"/>
          <p:cNvSpPr/>
          <p:nvPr/>
        </p:nvSpPr>
        <p:spPr>
          <a:xfrm>
            <a:off x="1512844" y="3334370"/>
            <a:ext cx="189424" cy="181147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이등변 삼각형 30"/>
          <p:cNvSpPr/>
          <p:nvPr/>
        </p:nvSpPr>
        <p:spPr>
          <a:xfrm>
            <a:off x="5376352" y="3334370"/>
            <a:ext cx="189424" cy="181147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이등변 삼각형 31"/>
          <p:cNvSpPr/>
          <p:nvPr/>
        </p:nvSpPr>
        <p:spPr>
          <a:xfrm rot="10800000">
            <a:off x="3480238" y="3872988"/>
            <a:ext cx="189422" cy="181147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64561" y="1943100"/>
            <a:ext cx="611687" cy="11541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smtClean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0E73B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0E73BE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3898205" y="1943100"/>
            <a:ext cx="611687" cy="11541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smtClean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0E73B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0E73BE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2207203" y="4194112"/>
            <a:ext cx="611687" cy="11541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smtClean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0E73B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0E73BE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8279" y="2631337"/>
            <a:ext cx="2105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r>
              <a:rPr lang="en-US" altLang="ko-KR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519882" y="2631337"/>
            <a:ext cx="2105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r>
              <a:rPr lang="en-US" altLang="ko-KR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808828" y="4897879"/>
            <a:ext cx="21050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</a:t>
            </a:r>
            <a:r>
              <a:rPr lang="en-US" altLang="ko-KR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입력하세요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96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2421379" y="3493410"/>
            <a:ext cx="92443" cy="155998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427398" y="3493410"/>
            <a:ext cx="92443" cy="155998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369138" y="3739539"/>
            <a:ext cx="2196684" cy="986832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371449" y="2438400"/>
            <a:ext cx="2194373" cy="977587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2353202" y="3739539"/>
            <a:ext cx="2196684" cy="986832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2353202" y="2438400"/>
            <a:ext cx="2196684" cy="977587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4343044" y="3739539"/>
            <a:ext cx="2196684" cy="986832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4343045" y="2438400"/>
            <a:ext cx="2194373" cy="977587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691534" y="2802395"/>
            <a:ext cx="1577314" cy="158193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2677909" y="2802395"/>
            <a:ext cx="1577314" cy="158193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4658167" y="2802395"/>
            <a:ext cx="1577314" cy="1581936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403348" y="3457587"/>
            <a:ext cx="153688" cy="21956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3390300" y="3457587"/>
            <a:ext cx="152532" cy="21956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5369980" y="3457587"/>
            <a:ext cx="153688" cy="21956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21" name="TextBox 20"/>
          <p:cNvSpPr txBox="1"/>
          <p:nvPr/>
        </p:nvSpPr>
        <p:spPr>
          <a:xfrm>
            <a:off x="763975" y="3638605"/>
            <a:ext cx="1432434" cy="238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750350" y="3638605"/>
            <a:ext cx="1432434" cy="238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730608" y="3638605"/>
            <a:ext cx="1432434" cy="238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5330" y="3053472"/>
            <a:ext cx="289723" cy="341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215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endParaRPr lang="ko-KR" altLang="en-US" sz="2215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323601" y="3053472"/>
            <a:ext cx="285931" cy="341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215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</a:t>
            </a:r>
            <a:endParaRPr lang="ko-KR" altLang="en-US" sz="2215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263922" y="3053472"/>
            <a:ext cx="365806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215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E73B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</a:t>
            </a:r>
            <a:endParaRPr lang="ko-KR" altLang="en-US" sz="2215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E73B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10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/>
          <p:cNvSpPr/>
          <p:nvPr/>
        </p:nvSpPr>
        <p:spPr>
          <a:xfrm>
            <a:off x="1380553" y="3042440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60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endParaRPr lang="en-US" altLang="ko-KR" sz="1600" b="1" spc="-6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2893215" y="3042440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</a:t>
            </a:r>
            <a:endParaRPr lang="en-US" altLang="ko-KR" sz="160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4405877" y="3042440"/>
            <a:ext cx="1177292" cy="1177291"/>
          </a:xfrm>
          <a:prstGeom prst="ellips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b="1" spc="-6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</a:t>
            </a:r>
          </a:p>
        </p:txBody>
      </p:sp>
      <p:sp>
        <p:nvSpPr>
          <p:cNvPr id="20" name="이등변 삼각형 19"/>
          <p:cNvSpPr/>
          <p:nvPr/>
        </p:nvSpPr>
        <p:spPr>
          <a:xfrm rot="5400000">
            <a:off x="2678597" y="3575718"/>
            <a:ext cx="128460" cy="110739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이등변 삼각형 20"/>
          <p:cNvSpPr/>
          <p:nvPr/>
        </p:nvSpPr>
        <p:spPr>
          <a:xfrm rot="5400000">
            <a:off x="4196593" y="3575718"/>
            <a:ext cx="128460" cy="110739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8396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314281" y="3902134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840820" y="3902134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414849" y="3902136"/>
            <a:ext cx="1464324" cy="2291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01455" indent="-101455" latinLnBrk="0">
              <a:spcBef>
                <a:spcPts val="511"/>
              </a:spcBef>
              <a:buFont typeface="Arial" panose="020B0604020202020204" pitchFamily="34" charset="0"/>
              <a:buChar char="•"/>
              <a:tabLst>
                <a:tab pos="60873" algn="l"/>
                <a:tab pos="93339" algn="l"/>
              </a:tabLst>
            </a:pPr>
            <a:r>
              <a:rPr lang="ko-KR" altLang="en-US" sz="1400" spc="-26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400" spc="-26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14289" y="1833205"/>
            <a:ext cx="4512484" cy="4298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내용을 입력하세요</a:t>
            </a:r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72429" y="2237733"/>
            <a:ext cx="5175153" cy="490323"/>
          </a:xfrm>
          <a:prstGeom prst="rect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386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내용의 핵심을 입력하세요</a:t>
            </a:r>
            <a:endParaRPr lang="ko-KR" altLang="en-US" sz="2386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1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62272" y="1498600"/>
            <a:ext cx="2355099" cy="8936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81475" y="1498600"/>
            <a:ext cx="2291595" cy="8936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118141" y="2340904"/>
            <a:ext cx="2880605" cy="2880601"/>
          </a:xfrm>
          <a:prstGeom prst="ellipse">
            <a:avLst/>
          </a:prstGeom>
          <a:noFill/>
          <a:ln w="57150">
            <a:solidFill>
              <a:srgbClr val="0E73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2013230" y="2385613"/>
            <a:ext cx="1224669" cy="122466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3797186" y="2385613"/>
            <a:ext cx="1224669" cy="1224665"/>
          </a:xfrm>
          <a:prstGeom prst="ellips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2013230" y="3893398"/>
            <a:ext cx="1224669" cy="1224665"/>
          </a:xfrm>
          <a:prstGeom prst="ellips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3797186" y="3893398"/>
            <a:ext cx="1224669" cy="122466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262272" y="5242972"/>
            <a:ext cx="2355099" cy="8936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81475" y="5242972"/>
            <a:ext cx="2501369" cy="8936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세부 사항을 입력하세요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이등변 삼각형 1"/>
          <p:cNvSpPr/>
          <p:nvPr/>
        </p:nvSpPr>
        <p:spPr>
          <a:xfrm rot="5147623">
            <a:off x="3503883" y="2247945"/>
            <a:ext cx="227576" cy="196186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이등변 삼각형 13"/>
          <p:cNvSpPr/>
          <p:nvPr/>
        </p:nvSpPr>
        <p:spPr>
          <a:xfrm rot="11121433">
            <a:off x="4890857" y="3667308"/>
            <a:ext cx="227581" cy="196191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이등변 삼각형 14"/>
          <p:cNvSpPr/>
          <p:nvPr/>
        </p:nvSpPr>
        <p:spPr>
          <a:xfrm rot="16200000">
            <a:off x="3370362" y="5123408"/>
            <a:ext cx="227583" cy="196193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이등변 삼각형 15"/>
          <p:cNvSpPr/>
          <p:nvPr/>
        </p:nvSpPr>
        <p:spPr>
          <a:xfrm rot="21252378">
            <a:off x="2003670" y="3619603"/>
            <a:ext cx="227578" cy="196186"/>
          </a:xfrm>
          <a:prstGeom prst="triangle">
            <a:avLst/>
          </a:prstGeom>
          <a:solidFill>
            <a:srgbClr val="0E7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2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222</Words>
  <Application>Microsoft Office PowerPoint</Application>
  <PresentationFormat>화면 슬라이드 쇼(4:3)</PresentationFormat>
  <Paragraphs>141</Paragraphs>
  <Slides>14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HY견고딕</vt:lpstr>
      <vt:lpstr>나눔바른고딕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김혜선</dc:creator>
  <cp:lastModifiedBy>Jihoon</cp:lastModifiedBy>
  <cp:revision>17</cp:revision>
  <dcterms:created xsi:type="dcterms:W3CDTF">2016-06-24T06:15:59Z</dcterms:created>
  <dcterms:modified xsi:type="dcterms:W3CDTF">2016-07-19T05:03:46Z</dcterms:modified>
</cp:coreProperties>
</file>

<file path=docProps/thumbnail.jpeg>
</file>